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1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3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893069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26871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822327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551318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030709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963616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889201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70754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89849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55945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88114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31860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28238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32703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39849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33048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BDDE2-18B9-451F-97E9-F92C65BC11D5}" type="datetimeFigureOut">
              <a:rPr lang="es-ES" smtClean="0"/>
              <a:pPr/>
              <a:t>14/02/2020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8E08C30-34A0-4E56-B956-DD955C47772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13005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407023"/>
            <a:ext cx="9144000" cy="1075765"/>
          </a:xfrm>
        </p:spPr>
        <p:txBody>
          <a:bodyPr>
            <a:normAutofit/>
          </a:bodyPr>
          <a:lstStyle/>
          <a:p>
            <a:r>
              <a:rPr lang="es-ES" sz="3200" b="1" i="1" cap="all" dirty="0" smtClean="0"/>
              <a:t>THE NIGHTINGALE AND THE ROSE</a:t>
            </a:r>
            <a:endParaRPr lang="es-ES" sz="3200" b="1" i="1" cap="al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53989" y="3630707"/>
            <a:ext cx="9850624" cy="2272956"/>
          </a:xfrm>
        </p:spPr>
        <p:txBody>
          <a:bodyPr>
            <a:normAutofit/>
          </a:bodyPr>
          <a:lstStyle/>
          <a:p>
            <a:r>
              <a:rPr lang="es-ES" sz="2800" dirty="0"/>
              <a:t>(</a:t>
            </a:r>
            <a:r>
              <a:rPr lang="es-ES" sz="2400" dirty="0" smtClean="0"/>
              <a:t>Oscar Wilde)</a:t>
            </a:r>
            <a:endParaRPr lang="es-ES" sz="2800" dirty="0" smtClean="0"/>
          </a:p>
          <a:p>
            <a:endParaRPr lang="es-ES" sz="2800" dirty="0"/>
          </a:p>
          <a:p>
            <a:endParaRPr lang="es-ES" sz="2800" dirty="0" smtClean="0"/>
          </a:p>
          <a:p>
            <a:pPr algn="just"/>
            <a:r>
              <a:rPr lang="es-ES" sz="2200" dirty="0" smtClean="0"/>
              <a:t>COME TO OUR SCHOOL LIBRARY AND ENJOY SAINT VALENTINE’S DAY!</a:t>
            </a:r>
          </a:p>
          <a:p>
            <a:endParaRPr lang="es-ES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111" y="382144"/>
            <a:ext cx="5399377" cy="91838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4973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9682" y="805360"/>
            <a:ext cx="5399377" cy="918389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630271"/>
          </a:xfrm>
        </p:spPr>
        <p:txBody>
          <a:bodyPr>
            <a:normAutofit fontScale="85000" lnSpcReduction="10000"/>
          </a:bodyPr>
          <a:lstStyle/>
          <a:p>
            <a:r>
              <a:rPr lang="es-ES" b="1" dirty="0" err="1" smtClean="0"/>
              <a:t>Students</a:t>
            </a:r>
            <a:r>
              <a:rPr lang="es-ES" b="1" dirty="0" smtClean="0"/>
              <a:t>:												</a:t>
            </a:r>
            <a:r>
              <a:rPr lang="es-ES" b="1" dirty="0" err="1" smtClean="0"/>
              <a:t>Teachers</a:t>
            </a:r>
            <a:r>
              <a:rPr lang="es-ES" b="1" dirty="0" smtClean="0"/>
              <a:t>:</a:t>
            </a:r>
          </a:p>
          <a:p>
            <a:pPr marL="0" indent="0">
              <a:buNone/>
            </a:pPr>
            <a:r>
              <a:rPr lang="es-ES" dirty="0" smtClean="0"/>
              <a:t>	2º C							2º E</a:t>
            </a:r>
          </a:p>
          <a:p>
            <a:r>
              <a:rPr lang="es-ES" dirty="0" smtClean="0"/>
              <a:t>Natalia Campos				Sabela Álvarez			Eva Montes</a:t>
            </a:r>
          </a:p>
          <a:p>
            <a:r>
              <a:rPr lang="es-ES" dirty="0" smtClean="0"/>
              <a:t>Elena </a:t>
            </a:r>
            <a:r>
              <a:rPr lang="es-ES" dirty="0" err="1" smtClean="0"/>
              <a:t>Caramés</a:t>
            </a:r>
            <a:r>
              <a:rPr lang="es-ES" dirty="0" smtClean="0"/>
              <a:t>					Claudia </a:t>
            </a:r>
            <a:r>
              <a:rPr lang="es-ES" dirty="0" err="1" smtClean="0"/>
              <a:t>Atienza</a:t>
            </a:r>
            <a:r>
              <a:rPr lang="es-ES" dirty="0" smtClean="0"/>
              <a:t>			Rachel </a:t>
            </a:r>
            <a:r>
              <a:rPr lang="es-ES" dirty="0" err="1" smtClean="0"/>
              <a:t>Organ</a:t>
            </a:r>
            <a:endParaRPr lang="es-ES" dirty="0" smtClean="0"/>
          </a:p>
          <a:p>
            <a:r>
              <a:rPr lang="es-ES" dirty="0" smtClean="0"/>
              <a:t>Joshua Sean Coleman			Eva </a:t>
            </a:r>
            <a:r>
              <a:rPr lang="es-ES" dirty="0" err="1" smtClean="0"/>
              <a:t>Bonhome</a:t>
            </a:r>
            <a:r>
              <a:rPr lang="es-ES" dirty="0" smtClean="0"/>
              <a:t>				Víctor García</a:t>
            </a:r>
          </a:p>
          <a:p>
            <a:r>
              <a:rPr lang="es-ES" dirty="0" smtClean="0"/>
              <a:t>Andrea Bianca </a:t>
            </a:r>
            <a:r>
              <a:rPr lang="es-ES" dirty="0" err="1" smtClean="0"/>
              <a:t>Dorobat</a:t>
            </a:r>
            <a:r>
              <a:rPr lang="es-ES" dirty="0" smtClean="0"/>
              <a:t>			Lucas Calleja				Leire Rodríguez</a:t>
            </a:r>
          </a:p>
          <a:p>
            <a:r>
              <a:rPr lang="es-ES" dirty="0" smtClean="0"/>
              <a:t>Ainhoa Iglesias					Luna </a:t>
            </a:r>
            <a:r>
              <a:rPr lang="es-ES" dirty="0" err="1" smtClean="0"/>
              <a:t>Cardeñoso</a:t>
            </a:r>
            <a:endParaRPr lang="es-ES" dirty="0" smtClean="0"/>
          </a:p>
          <a:p>
            <a:r>
              <a:rPr lang="es-ES" dirty="0" err="1" smtClean="0"/>
              <a:t>Iria</a:t>
            </a:r>
            <a:r>
              <a:rPr lang="es-ES" dirty="0" smtClean="0"/>
              <a:t> </a:t>
            </a:r>
            <a:r>
              <a:rPr lang="es-ES" dirty="0" err="1" smtClean="0"/>
              <a:t>Landeira</a:t>
            </a:r>
            <a:r>
              <a:rPr lang="es-ES" dirty="0" smtClean="0"/>
              <a:t>					Paula Castaño</a:t>
            </a:r>
          </a:p>
          <a:p>
            <a:r>
              <a:rPr lang="es-ES" dirty="0" smtClean="0"/>
              <a:t>Marina Montiel					Jorge Flórez</a:t>
            </a:r>
          </a:p>
          <a:p>
            <a:r>
              <a:rPr lang="es-ES" dirty="0" smtClean="0"/>
              <a:t>Pedro Pereira					Jorge García</a:t>
            </a:r>
          </a:p>
          <a:p>
            <a:r>
              <a:rPr lang="es-ES" dirty="0" smtClean="0"/>
              <a:t>Raúl Puerta					Marcos </a:t>
            </a:r>
            <a:r>
              <a:rPr lang="es-ES" dirty="0" err="1" smtClean="0"/>
              <a:t>Remis</a:t>
            </a:r>
            <a:r>
              <a:rPr lang="es-ES" dirty="0" smtClean="0"/>
              <a:t>	</a:t>
            </a:r>
          </a:p>
          <a:p>
            <a:r>
              <a:rPr lang="es-ES" dirty="0" smtClean="0"/>
              <a:t>Alba Saldaña					Toni Rodríguez</a:t>
            </a:r>
          </a:p>
          <a:p>
            <a:r>
              <a:rPr lang="es-ES" dirty="0" smtClean="0"/>
              <a:t>Alba Sánchez					Deva Rodríguez</a:t>
            </a:r>
          </a:p>
          <a:p>
            <a:r>
              <a:rPr lang="es-ES" dirty="0" smtClean="0"/>
              <a:t>Hugo Vega					Mario Suárez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97090345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</TotalTime>
  <Words>22</Words>
  <Application>Microsoft Office PowerPoint</Application>
  <PresentationFormat>Personalizado</PresentationFormat>
  <Paragraphs>19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Espiral</vt:lpstr>
      <vt:lpstr>THE NIGHTINGALE AND THE ROSE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NIGHTINGALE AND THE ROSE</dc:title>
  <dc:creator>Usuario</dc:creator>
  <cp:lastModifiedBy>paulaga</cp:lastModifiedBy>
  <cp:revision>4</cp:revision>
  <dcterms:created xsi:type="dcterms:W3CDTF">2020-02-10T20:35:49Z</dcterms:created>
  <dcterms:modified xsi:type="dcterms:W3CDTF">2020-02-14T08:33:06Z</dcterms:modified>
</cp:coreProperties>
</file>